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sldIdLst>
    <p:sldId id="799" r:id="rId2"/>
    <p:sldId id="860" r:id="rId3"/>
    <p:sldId id="800" r:id="rId4"/>
    <p:sldId id="801" r:id="rId5"/>
    <p:sldId id="802" r:id="rId6"/>
    <p:sldId id="803" r:id="rId7"/>
    <p:sldId id="804" r:id="rId8"/>
    <p:sldId id="805" r:id="rId9"/>
    <p:sldId id="806" r:id="rId10"/>
    <p:sldId id="807" r:id="rId11"/>
    <p:sldId id="808" r:id="rId12"/>
    <p:sldId id="809" r:id="rId13"/>
    <p:sldId id="810" r:id="rId14"/>
    <p:sldId id="811" r:id="rId15"/>
    <p:sldId id="812" r:id="rId16"/>
    <p:sldId id="813" r:id="rId17"/>
    <p:sldId id="814" r:id="rId18"/>
    <p:sldId id="815" r:id="rId19"/>
    <p:sldId id="816" r:id="rId20"/>
    <p:sldId id="817" r:id="rId21"/>
    <p:sldId id="818" r:id="rId22"/>
    <p:sldId id="819" r:id="rId23"/>
    <p:sldId id="820" r:id="rId24"/>
    <p:sldId id="821" r:id="rId25"/>
    <p:sldId id="822" r:id="rId26"/>
    <p:sldId id="823" r:id="rId27"/>
    <p:sldId id="824" r:id="rId28"/>
    <p:sldId id="825" r:id="rId29"/>
    <p:sldId id="826" r:id="rId30"/>
    <p:sldId id="827" r:id="rId31"/>
    <p:sldId id="828" r:id="rId32"/>
    <p:sldId id="829" r:id="rId33"/>
    <p:sldId id="830" r:id="rId34"/>
    <p:sldId id="831" r:id="rId35"/>
    <p:sldId id="832" r:id="rId36"/>
    <p:sldId id="833" r:id="rId37"/>
    <p:sldId id="834" r:id="rId38"/>
    <p:sldId id="835" r:id="rId39"/>
    <p:sldId id="836" r:id="rId40"/>
    <p:sldId id="859" r:id="rId41"/>
    <p:sldId id="837" r:id="rId42"/>
    <p:sldId id="838" r:id="rId43"/>
    <p:sldId id="839" r:id="rId44"/>
    <p:sldId id="840" r:id="rId45"/>
    <p:sldId id="841" r:id="rId46"/>
    <p:sldId id="842" r:id="rId47"/>
    <p:sldId id="843" r:id="rId48"/>
    <p:sldId id="844" r:id="rId49"/>
    <p:sldId id="845" r:id="rId50"/>
    <p:sldId id="846" r:id="rId51"/>
    <p:sldId id="847" r:id="rId52"/>
    <p:sldId id="848" r:id="rId53"/>
    <p:sldId id="849" r:id="rId54"/>
    <p:sldId id="850" r:id="rId55"/>
    <p:sldId id="851" r:id="rId56"/>
    <p:sldId id="852" r:id="rId57"/>
    <p:sldId id="853" r:id="rId58"/>
    <p:sldId id="854" r:id="rId59"/>
    <p:sldId id="855" r:id="rId60"/>
    <p:sldId id="856" r:id="rId61"/>
    <p:sldId id="857" r:id="rId62"/>
  </p:sldIdLst>
  <p:sldSz cx="12192000" cy="6858000"/>
  <p:notesSz cx="6858000" cy="9144000"/>
  <p:photoAlbum layout="2pic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A978"/>
    <a:srgbClr val="FFCC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18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EFB2-9D54-471B-AFCD-662703101315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004F-7644-4404-837E-08182A4544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98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EFB2-9D54-471B-AFCD-662703101315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004F-7644-4404-837E-08182A4544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1682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EFB2-9D54-471B-AFCD-662703101315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004F-7644-4404-837E-08182A4544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9949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EFB2-9D54-471B-AFCD-662703101315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004F-7644-4404-837E-08182A4544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002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EFB2-9D54-471B-AFCD-662703101315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004F-7644-4404-837E-08182A4544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172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EFB2-9D54-471B-AFCD-662703101315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004F-7644-4404-837E-08182A4544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014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EFB2-9D54-471B-AFCD-662703101315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004F-7644-4404-837E-08182A4544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576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EFB2-9D54-471B-AFCD-662703101315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004F-7644-4404-837E-08182A4544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445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EFB2-9D54-471B-AFCD-662703101315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004F-7644-4404-837E-08182A4544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8907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EFB2-9D54-471B-AFCD-662703101315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004F-7644-4404-837E-08182A4544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98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EFB2-9D54-471B-AFCD-662703101315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004F-7644-4404-837E-08182A4544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8602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2EFB2-9D54-471B-AFCD-662703101315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4004F-7644-4404-837E-08182A4544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234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AA978"/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 _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6" y="-28161"/>
            <a:ext cx="5149246" cy="773626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876000" y="813600"/>
            <a:ext cx="5119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Autor*innen</a:t>
            </a:r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de-DE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Günther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Aust (BFW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Andreas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Baumgarten (AGES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Michael Englisch (BFW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David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Kessler (BFW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Ernst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Leitgeb (BFW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Rainer Reiter (BFW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Sigrid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Schwarz (ÖBG)</a:t>
            </a:r>
          </a:p>
          <a:p>
            <a:endParaRPr lang="de-DE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Layout</a:t>
            </a:r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Rainer Reiter (BFW)</a:t>
            </a:r>
          </a:p>
          <a:p>
            <a:endParaRPr lang="de-DE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Druck</a:t>
            </a:r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Print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Alliance HAV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Produktions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GmbH, Bad Vöslau</a:t>
            </a:r>
          </a:p>
          <a:p>
            <a:endParaRPr lang="de-DE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Inhaltliche </a:t>
            </a:r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Fragen: </a:t>
            </a:r>
            <a:endParaRPr lang="de-DE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Günther 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Aust 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BFW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Institut für 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Waldökologie und Boden 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guenther.aust@bfw.gv.at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1130 Wien,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Seckendorff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Gudent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-Weg 8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17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8082" y="-48768"/>
            <a:ext cx="4279010" cy="6429375"/>
          </a:xfrm>
          <a:prstGeom prst="rect">
            <a:avLst/>
          </a:prstGeom>
        </p:spPr>
      </p:pic>
      <p:pic>
        <p:nvPicPr>
          <p:cNvPr id="3" name="Grafik 2" descr="Ringbindung_Acker_Seite_01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55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2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95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2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47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2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06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2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78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2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30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3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0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3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53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3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46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3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12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 _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0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1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3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24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4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78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4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82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4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58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4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4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4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64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5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89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5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42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5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30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5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71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0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34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5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214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6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83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6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162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6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74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6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41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6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419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7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844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7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652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7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58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7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98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0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019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839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8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767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8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1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8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938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8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802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8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573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9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114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9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77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9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338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9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61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0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190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9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454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10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933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10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987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10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917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10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647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10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773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1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684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1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983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11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544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11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9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163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11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09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12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3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20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1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0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4011" y="-128089"/>
            <a:ext cx="4342402" cy="6524625"/>
          </a:xfrm>
          <a:prstGeom prst="rect">
            <a:avLst/>
          </a:prstGeom>
        </p:spPr>
      </p:pic>
      <p:pic>
        <p:nvPicPr>
          <p:cNvPr id="3" name="Grafik 2" descr="Ringbindung_Acker_Seite_01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1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73</Words>
  <Application>Microsoft Office PowerPoint</Application>
  <PresentationFormat>Breitbild</PresentationFormat>
  <Paragraphs>18</Paragraphs>
  <Slides>61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61</vt:i4>
      </vt:variant>
    </vt:vector>
  </HeadingPairs>
  <TitlesOfParts>
    <vt:vector size="66" baseType="lpstr">
      <vt:lpstr>Arial</vt:lpstr>
      <vt:lpstr>Calibri</vt:lpstr>
      <vt:lpstr>Calibri Light</vt:lpstr>
      <vt:lpstr>Tahoma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AGES GmbH- SSCO- ClientManagement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Miloczki Julia</dc:creator>
  <cp:lastModifiedBy>Miloczki Julia</cp:lastModifiedBy>
  <cp:revision>9</cp:revision>
  <dcterms:created xsi:type="dcterms:W3CDTF">2022-02-07T11:28:58Z</dcterms:created>
  <dcterms:modified xsi:type="dcterms:W3CDTF">2022-03-02T11:26:33Z</dcterms:modified>
</cp:coreProperties>
</file>