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05" r:id="rId2"/>
    <p:sldId id="588" r:id="rId3"/>
    <p:sldId id="506" r:id="rId4"/>
    <p:sldId id="507" r:id="rId5"/>
    <p:sldId id="508" r:id="rId6"/>
    <p:sldId id="509" r:id="rId7"/>
    <p:sldId id="510" r:id="rId8"/>
    <p:sldId id="511" r:id="rId9"/>
    <p:sldId id="512" r:id="rId10"/>
    <p:sldId id="513" r:id="rId11"/>
    <p:sldId id="514" r:id="rId12"/>
    <p:sldId id="515" r:id="rId13"/>
    <p:sldId id="516" r:id="rId14"/>
    <p:sldId id="517" r:id="rId15"/>
    <p:sldId id="518" r:id="rId16"/>
    <p:sldId id="519" r:id="rId17"/>
    <p:sldId id="520" r:id="rId18"/>
    <p:sldId id="521" r:id="rId19"/>
    <p:sldId id="522" r:id="rId20"/>
    <p:sldId id="523" r:id="rId21"/>
    <p:sldId id="524" r:id="rId22"/>
    <p:sldId id="525" r:id="rId23"/>
    <p:sldId id="526" r:id="rId24"/>
    <p:sldId id="527" r:id="rId25"/>
    <p:sldId id="528" r:id="rId26"/>
    <p:sldId id="529" r:id="rId27"/>
    <p:sldId id="530" r:id="rId28"/>
    <p:sldId id="531" r:id="rId29"/>
    <p:sldId id="532" r:id="rId30"/>
    <p:sldId id="533" r:id="rId31"/>
    <p:sldId id="534" r:id="rId32"/>
    <p:sldId id="535" r:id="rId33"/>
    <p:sldId id="536" r:id="rId34"/>
    <p:sldId id="537" r:id="rId35"/>
    <p:sldId id="538" r:id="rId36"/>
    <p:sldId id="539" r:id="rId37"/>
    <p:sldId id="540" r:id="rId38"/>
    <p:sldId id="541" r:id="rId39"/>
    <p:sldId id="542" r:id="rId40"/>
    <p:sldId id="543" r:id="rId41"/>
    <p:sldId id="544" r:id="rId42"/>
    <p:sldId id="545" r:id="rId43"/>
    <p:sldId id="546" r:id="rId44"/>
    <p:sldId id="547" r:id="rId45"/>
    <p:sldId id="548" r:id="rId46"/>
    <p:sldId id="549" r:id="rId47"/>
    <p:sldId id="550" r:id="rId48"/>
    <p:sldId id="551" r:id="rId49"/>
    <p:sldId id="552" r:id="rId50"/>
    <p:sldId id="553" r:id="rId51"/>
    <p:sldId id="554" r:id="rId52"/>
    <p:sldId id="555" r:id="rId53"/>
    <p:sldId id="556" r:id="rId54"/>
    <p:sldId id="557" r:id="rId55"/>
    <p:sldId id="558" r:id="rId56"/>
    <p:sldId id="559" r:id="rId57"/>
    <p:sldId id="560" r:id="rId58"/>
    <p:sldId id="561" r:id="rId59"/>
    <p:sldId id="562" r:id="rId60"/>
    <p:sldId id="587" r:id="rId61"/>
    <p:sldId id="563" r:id="rId62"/>
    <p:sldId id="564" r:id="rId63"/>
    <p:sldId id="565" r:id="rId64"/>
    <p:sldId id="566" r:id="rId65"/>
    <p:sldId id="567" r:id="rId66"/>
    <p:sldId id="568" r:id="rId67"/>
    <p:sldId id="569" r:id="rId68"/>
    <p:sldId id="570" r:id="rId69"/>
    <p:sldId id="571" r:id="rId70"/>
    <p:sldId id="572" r:id="rId71"/>
    <p:sldId id="573" r:id="rId72"/>
    <p:sldId id="574" r:id="rId73"/>
    <p:sldId id="575" r:id="rId74"/>
    <p:sldId id="576" r:id="rId75"/>
    <p:sldId id="577" r:id="rId76"/>
    <p:sldId id="578" r:id="rId77"/>
    <p:sldId id="579" r:id="rId78"/>
    <p:sldId id="580" r:id="rId79"/>
    <p:sldId id="581" r:id="rId80"/>
    <p:sldId id="582" r:id="rId81"/>
    <p:sldId id="583" r:id="rId82"/>
    <p:sldId id="584" r:id="rId83"/>
    <p:sldId id="585" r:id="rId84"/>
  </p:sldIdLst>
  <p:sldSz cx="12192000" cy="6858000"/>
  <p:notesSz cx="6858000" cy="9144000"/>
  <p:photoAlbum layout="2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BF97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307" y="-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7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16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26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709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73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33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2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507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7256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09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670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2DB13-36B4-4E36-969D-D37A387608FE}" type="datetimeFigureOut">
              <a:rPr lang="de-DE" smtClean="0"/>
              <a:t>02.03.2022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58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CBF97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3" y="1"/>
            <a:ext cx="5166607" cy="77623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265070" y="849750"/>
            <a:ext cx="56221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Autor*innen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de-DE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Andreas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Bohner (HBLFA Raumberg-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Gumpenstein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Englisch (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BFW)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Kessler (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BFW)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Ernst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Leitgeb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Rainer Reiter (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BFW)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Sigrid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Schwarz (ÖBG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Rainer Reiter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Druck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Print Alliance HAV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Produktions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GmbH, Bad Vöslau 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Inhaltliche 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Fragen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Andreas 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Bohner, HBLFA Raumberg-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Gumpenstein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andreas.bohner@raumberg-gumpenstein.at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8952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Irdning-Donnersbachtal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Raumberg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38</a:t>
            </a:r>
          </a:p>
          <a:p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1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8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154" y="46177"/>
            <a:ext cx="4393118" cy="6600826"/>
          </a:xfrm>
          <a:prstGeom prst="rect">
            <a:avLst/>
          </a:prstGeom>
        </p:spPr>
      </p:pic>
      <p:pic>
        <p:nvPicPr>
          <p:cNvPr id="3" name="Grafik 2" descr="Ringbindung_Grünland_Seite 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3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Ringbindung_Grünland_Seite 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  <p:pic>
        <p:nvPicPr>
          <p:cNvPr id="4" name="Grafik 3" descr="Ringbindung_Grünland_Seite 2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154" y="46176"/>
            <a:ext cx="4393118" cy="660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13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2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3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2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0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2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4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3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4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3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62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3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65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3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8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3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38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4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62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4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67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4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39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4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52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4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99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5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52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5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45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5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26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5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00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5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57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6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16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6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1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6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9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6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92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6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48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80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7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63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7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66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3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19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7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46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7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28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8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5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8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183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8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655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8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15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9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96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9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38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9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73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9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70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734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9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948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0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3275" y="609600"/>
            <a:ext cx="37528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977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609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9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0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349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0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627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3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603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64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78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80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" y="457200"/>
            <a:ext cx="39568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67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1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068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2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33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2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640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2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497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2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919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2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801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3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530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3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440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3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9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027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3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918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3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256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4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996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4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481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4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587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4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616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4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711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5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529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5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36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5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13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824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5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847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5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3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6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992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73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94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66</Words>
  <Application>Microsoft Office PowerPoint</Application>
  <PresentationFormat>Breitbild</PresentationFormat>
  <Paragraphs>15</Paragraphs>
  <Slides>83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83</vt:i4>
      </vt:variant>
    </vt:vector>
  </HeadingPairs>
  <TitlesOfParts>
    <vt:vector size="88" baseType="lpstr">
      <vt:lpstr>Arial</vt:lpstr>
      <vt:lpstr>Calibri</vt:lpstr>
      <vt:lpstr>Calibri Light</vt:lpstr>
      <vt:lpstr>Tahoma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AGES GmbH- SSCO- ClientManagement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Miloczki Julia</dc:creator>
  <cp:lastModifiedBy>Miloczki Julia</cp:lastModifiedBy>
  <cp:revision>5</cp:revision>
  <dcterms:created xsi:type="dcterms:W3CDTF">2022-02-07T12:28:15Z</dcterms:created>
  <dcterms:modified xsi:type="dcterms:W3CDTF">2022-03-02T11:23:32Z</dcterms:modified>
</cp:coreProperties>
</file>